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2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14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25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52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8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898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21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50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1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4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2A310-7322-4DE6-8C50-F58C0FEB6CE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B4E7A-1EDF-4787-9C64-CCF05D895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26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9562"/>
            <a:ext cx="113157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7" y="0"/>
            <a:ext cx="9096375" cy="2476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0"/>
            <a:ext cx="101060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3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41" y="0"/>
            <a:ext cx="8353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125325" cy="425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7675"/>
            <a:ext cx="12192000" cy="40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9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228600"/>
            <a:ext cx="118395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1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70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4225977"/>
            <a:ext cx="120110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552450"/>
            <a:ext cx="120110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57"/>
            <a:ext cx="120205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05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4" y="0"/>
            <a:ext cx="8860905" cy="66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0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0" y="0"/>
            <a:ext cx="42195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1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57162"/>
            <a:ext cx="118491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5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840"/>
            <a:ext cx="12192000" cy="57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65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586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5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1" y="0"/>
            <a:ext cx="3905250" cy="419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" y="1109662"/>
            <a:ext cx="11972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5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95" y="0"/>
            <a:ext cx="10066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45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63" y="0"/>
            <a:ext cx="11090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35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2944"/>
            <a:ext cx="12192000" cy="48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56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9" y="0"/>
            <a:ext cx="10064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7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23" y="0"/>
            <a:ext cx="926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06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342900"/>
            <a:ext cx="120777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22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33" y="0"/>
            <a:ext cx="995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75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6" y="0"/>
            <a:ext cx="11374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1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62775" cy="220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4057650" cy="3600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07" y="1252537"/>
            <a:ext cx="56959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36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0" y="0"/>
            <a:ext cx="1145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71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2" y="0"/>
            <a:ext cx="10066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61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495425"/>
            <a:ext cx="120777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07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27" y="0"/>
            <a:ext cx="9663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75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38" y="0"/>
            <a:ext cx="9205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8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3" y="0"/>
            <a:ext cx="10695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91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6" y="0"/>
            <a:ext cx="956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55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6" y="0"/>
            <a:ext cx="11386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13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0" y="0"/>
            <a:ext cx="11742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18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700" cy="1857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604"/>
            <a:ext cx="11332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91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6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55" y="0"/>
            <a:ext cx="10473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97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5" y="0"/>
            <a:ext cx="4124325" cy="485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" y="485775"/>
            <a:ext cx="10640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08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5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061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618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625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628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23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82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6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77475" cy="3162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6" y="3162300"/>
            <a:ext cx="3190875" cy="415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41" y="3800475"/>
            <a:ext cx="30003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95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754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844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830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299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225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913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22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300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90"/>
            <a:ext cx="113157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4" y="0"/>
            <a:ext cx="11943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0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2295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025623"/>
            <a:ext cx="11849100" cy="1247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46"/>
            <a:ext cx="15525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1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165"/>
            <a:ext cx="12192000" cy="52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61"/>
            <a:ext cx="86963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4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2022-12-11T06:09:30Z</dcterms:created>
  <dcterms:modified xsi:type="dcterms:W3CDTF">2022-12-11T06:16:34Z</dcterms:modified>
</cp:coreProperties>
</file>